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66" r:id="rId4"/>
    <p:sldId id="259" r:id="rId5"/>
    <p:sldId id="260" r:id="rId6"/>
    <p:sldId id="262" r:id="rId7"/>
    <p:sldId id="261" r:id="rId8"/>
    <p:sldId id="263" r:id="rId9"/>
    <p:sldId id="268" r:id="rId10"/>
    <p:sldId id="273" r:id="rId11"/>
    <p:sldId id="274" r:id="rId12"/>
    <p:sldId id="275" r:id="rId13"/>
    <p:sldId id="264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108" d="100"/>
          <a:sy n="108" d="100"/>
        </p:scale>
        <p:origin x="132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5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49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0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0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7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95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79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7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5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Joseph Barber, Bethany Cowle, </a:t>
            </a:r>
          </a:p>
          <a:p>
            <a:r>
              <a:rPr lang="en-GB" dirty="0"/>
              <a:t>Courtney-Jade Pearson, Henry Smith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video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023" y="1853248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7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7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1856110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>
            <a:normAutofit/>
          </a:bodyPr>
          <a:lstStyle/>
          <a:p>
            <a:r>
              <a:rPr lang="en-GB" sz="2600" dirty="0"/>
              <a:t>Hours logged</a:t>
            </a:r>
          </a:p>
          <a:p>
            <a:pPr lvl="1"/>
            <a:r>
              <a:rPr lang="en-GB" sz="2000" dirty="0"/>
              <a:t>JB </a:t>
            </a:r>
            <a:r>
              <a:rPr lang="en-GB" sz="2000" dirty="0"/>
              <a:t>: 26hours 30min</a:t>
            </a:r>
          </a:p>
          <a:p>
            <a:pPr lvl="1"/>
            <a:r>
              <a:rPr lang="en-GB" sz="2000" dirty="0"/>
              <a:t>BC: 25hours</a:t>
            </a:r>
          </a:p>
          <a:p>
            <a:pPr lvl="1"/>
            <a:r>
              <a:rPr lang="en-GB" sz="2000" dirty="0"/>
              <a:t>CP: 24hours 30min</a:t>
            </a:r>
          </a:p>
          <a:p>
            <a:pPr lvl="1"/>
            <a:r>
              <a:rPr lang="en-GB" sz="2000" dirty="0"/>
              <a:t>HS: 24hours 30min</a:t>
            </a:r>
          </a:p>
        </p:txBody>
      </p:sp>
    </p:spTree>
    <p:extLst>
      <p:ext uri="{BB962C8B-B14F-4D97-AF65-F5344CB8AC3E}">
        <p14:creationId xmlns:p14="http://schemas.microsoft.com/office/powerpoint/2010/main" val="346450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724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3530600"/>
          </a:xfrm>
        </p:spPr>
        <p:txBody>
          <a:bodyPr/>
          <a:lstStyle/>
          <a:p>
            <a:r>
              <a:rPr lang="en-GB" dirty="0"/>
              <a:t>Packard E. 2007. </a:t>
            </a:r>
            <a:r>
              <a:rPr lang="en-GB" i="1" dirty="0"/>
              <a:t>That teenage feeling.</a:t>
            </a:r>
            <a:r>
              <a:rPr lang="en-GB" dirty="0"/>
              <a:t> [Online]. April 2007. Available online: </a:t>
            </a:r>
            <a:r>
              <a:rPr lang="en-GB" dirty="0">
                <a:hlinkClick r:id="rId2"/>
              </a:rPr>
              <a:t>http://www.apa.org/monitor/apr07/teenage.aspx</a:t>
            </a:r>
            <a:r>
              <a:rPr lang="en-GB" dirty="0"/>
              <a:t> [Date of access: Thursday 13</a:t>
            </a:r>
            <a:r>
              <a:rPr lang="en-GB" baseline="30000" dirty="0"/>
              <a:t>th</a:t>
            </a:r>
            <a:r>
              <a:rPr lang="en-GB" dirty="0"/>
              <a:t> October 2016].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023" y="1853248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Emotions:</a:t>
            </a:r>
            <a:br>
              <a:rPr lang="en-GB" dirty="0"/>
            </a:br>
            <a:r>
              <a:rPr lang="en-GB" dirty="0" err="1"/>
              <a:t>Onism</a:t>
            </a:r>
            <a:r>
              <a:rPr lang="en-GB" dirty="0"/>
              <a:t> and Monachopsis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6345260" cy="3530600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Onism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“The frustration of being stuck in just one body that inhabits only one place at a time.”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Created through the mechanics and gameplay</a:t>
            </a:r>
          </a:p>
          <a:p>
            <a:endParaRPr lang="en-GB" dirty="0"/>
          </a:p>
          <a:p>
            <a:r>
              <a:rPr lang="en-GB" dirty="0"/>
              <a:t>Monachopsis:</a:t>
            </a:r>
          </a:p>
          <a:p>
            <a:pPr lvl="1"/>
            <a:r>
              <a:rPr lang="en-GB" dirty="0"/>
              <a:t>“The subtle but persistent feeling of being out of place.”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Created through the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 &amp; BC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4800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132957"/>
            <a:ext cx="2397911" cy="3391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Bartle’s taxonomy of Player Types:</a:t>
            </a:r>
            <a:br>
              <a:rPr lang="en-GB" sz="2200" dirty="0"/>
            </a:br>
            <a:r>
              <a:rPr lang="en-GB" sz="2200" dirty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Age:</a:t>
            </a:r>
            <a:br>
              <a:rPr lang="en-GB" sz="2200" dirty="0"/>
            </a:br>
            <a:r>
              <a:rPr lang="en-GB" sz="2200" dirty="0"/>
              <a:t>	16 – 30</a:t>
            </a:r>
          </a:p>
          <a:p>
            <a:endParaRPr lang="en-GB" sz="2200" dirty="0"/>
          </a:p>
          <a:p>
            <a:r>
              <a:rPr lang="en-GB" sz="2200" dirty="0"/>
              <a:t>Gender:</a:t>
            </a:r>
            <a:br>
              <a:rPr lang="en-GB" sz="2000" dirty="0"/>
            </a:br>
            <a:r>
              <a:rPr lang="en-GB" sz="2000" dirty="0"/>
              <a:t>Males and females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</a:t>
            </a:r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Genre/Style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Puzzle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Strategy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Angled top-down perspective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BC</a:t>
            </a:r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Selling Point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Unravel narrative through gameplay</a:t>
            </a:r>
          </a:p>
          <a:p>
            <a:endParaRPr lang="en-GB" sz="2200" dirty="0"/>
          </a:p>
          <a:p>
            <a:r>
              <a:rPr lang="en-GB" sz="2200" dirty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/>
              <a:t>Access different mechanics upon taking over an NPC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07" y="4801334"/>
            <a:ext cx="1980417" cy="1618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76" y="4324621"/>
            <a:ext cx="2107693" cy="2152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Mechanics:</a:t>
            </a:r>
            <a:br>
              <a:rPr lang="en-GB" dirty="0"/>
            </a:br>
            <a:r>
              <a:rPr lang="en-GB" dirty="0"/>
              <a:t>What does the player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/>
          </a:p>
          <a:p>
            <a:r>
              <a:rPr lang="en-GB" sz="2200" dirty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Take control of NPCs</a:t>
            </a:r>
          </a:p>
          <a:p>
            <a:endParaRPr lang="en-GB" sz="2200" dirty="0"/>
          </a:p>
          <a:p>
            <a:pPr lvl="1"/>
            <a:r>
              <a:rPr lang="en-GB" sz="2000" dirty="0"/>
              <a:t>Operate objects</a:t>
            </a:r>
            <a:br>
              <a:rPr lang="en-GB" sz="2000" dirty="0"/>
            </a:br>
            <a:r>
              <a:rPr lang="en-GB" sz="2000" dirty="0"/>
              <a:t>	Key/locks</a:t>
            </a:r>
            <a:br>
              <a:rPr lang="en-GB" sz="2000" dirty="0"/>
            </a:br>
            <a:r>
              <a:rPr lang="en-GB" sz="2000" dirty="0"/>
              <a:t>	Switches/levers/</a:t>
            </a:r>
            <a:br>
              <a:rPr lang="en-GB" sz="2000" dirty="0"/>
            </a:br>
            <a:r>
              <a:rPr lang="en-GB" sz="2000" dirty="0"/>
              <a:t>	buttons etc.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This will cost</a:t>
            </a:r>
            <a:br>
              <a:rPr lang="en-GB" sz="2000" dirty="0"/>
            </a:br>
            <a:r>
              <a:rPr lang="en-GB" sz="2000" dirty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Rewards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/>
              <a:t>	Collect diary memories</a:t>
            </a:r>
            <a:br>
              <a:rPr lang="en-GB" sz="2200" dirty="0"/>
            </a:br>
            <a:r>
              <a:rPr lang="en-GB" sz="2200" dirty="0"/>
              <a:t>	</a:t>
            </a:r>
            <a:r>
              <a:rPr lang="en-GB" dirty="0"/>
              <a:t>Over time, piece together </a:t>
            </a:r>
            <a:br>
              <a:rPr lang="en-GB" dirty="0"/>
            </a:br>
            <a:r>
              <a:rPr lang="en-GB" dirty="0"/>
              <a:t>	narrative.</a:t>
            </a:r>
          </a:p>
          <a:p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Collecting additional “Charges”</a:t>
            </a:r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72724"/>
            <a:ext cx="2855111" cy="403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525682"/>
            <a:ext cx="3505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 boards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441</TotalTime>
  <Words>194</Words>
  <Application>Microsoft Office PowerPoint</Application>
  <PresentationFormat>On-screen Show (4:3)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Level 4/5 Group 5</vt:lpstr>
      <vt:lpstr>Emotions: Onism and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Gameplay video</vt:lpstr>
      <vt:lpstr>Management</vt:lpstr>
      <vt:lpstr>What have we learned?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Administrator</cp:lastModifiedBy>
  <cp:revision>66</cp:revision>
  <dcterms:created xsi:type="dcterms:W3CDTF">2016-10-12T09:07:10Z</dcterms:created>
  <dcterms:modified xsi:type="dcterms:W3CDTF">2016-12-12T13:41:30Z</dcterms:modified>
</cp:coreProperties>
</file>